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2" d="100"/>
          <a:sy n="72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1002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6799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62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4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8655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1011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732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2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239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141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559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160A0-385B-A942-A09E-C1E0A1434605}" type="datetimeFigureOut">
              <a:rPr lang="de-DE" smtClean="0"/>
              <a:t>10.05.2017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E9010-1283-864E-A762-BDEEBB15C2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28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857" y="2125365"/>
            <a:ext cx="4988044" cy="184082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hteck 4"/>
          <p:cNvSpPr/>
          <p:nvPr/>
        </p:nvSpPr>
        <p:spPr>
          <a:xfrm>
            <a:off x="3139875" y="2610892"/>
            <a:ext cx="4004226" cy="1005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8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MMBBS Hannover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Eike Witkowski</dc:creator>
  <cp:lastModifiedBy>torsten vetter</cp:lastModifiedBy>
  <cp:revision>2</cp:revision>
  <dcterms:created xsi:type="dcterms:W3CDTF">2014-03-26T21:15:29Z</dcterms:created>
  <dcterms:modified xsi:type="dcterms:W3CDTF">2017-05-10T06:57:15Z</dcterms:modified>
</cp:coreProperties>
</file>